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Nuni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fcb8057de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fcb8057de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cb8057de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cb8057de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fcb8057de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fcb8057de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fbd64354e2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fbd64354e2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fbd64354e2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fbd64354e2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bd64354e2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bd64354e2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fbd64354e2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fbd64354e2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bd64354e2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bd64354e2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fbd64354e2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fbd64354e2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bd64354e2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fbd64354e2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fbd64354e2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fbd64354e2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fbd64354e2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fbd64354e2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fbd64354e2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fbd64354e2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fbd64354e2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fbd64354e2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fbd64354e2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fbd64354e2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cb8057d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cb8057d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Presentación</a:t>
            </a:r>
            <a:r>
              <a:rPr lang="es"/>
              <a:t> Fase 1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177776"/>
            <a:ext cx="5361300" cy="8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Grupo 3</a:t>
            </a:r>
            <a:br>
              <a:rPr lang="es"/>
            </a:br>
            <a:r>
              <a:rPr lang="es"/>
              <a:t>Hans Arancibia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Joaquín Gallegos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/>
          <p:nvPr>
            <p:ph type="title"/>
          </p:nvPr>
        </p:nvSpPr>
        <p:spPr>
          <a:xfrm>
            <a:off x="819150" y="845600"/>
            <a:ext cx="37092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Final Kombat 2024</a:t>
            </a:r>
            <a:endParaRPr/>
          </a:p>
        </p:txBody>
      </p:sp>
      <p:sp>
        <p:nvSpPr>
          <p:cNvPr id="185" name="Google Shape;185;p22"/>
          <p:cNvSpPr txBox="1"/>
          <p:nvPr>
            <p:ph idx="1" type="body"/>
          </p:nvPr>
        </p:nvSpPr>
        <p:spPr>
          <a:xfrm>
            <a:off x="629350" y="1686000"/>
            <a:ext cx="3910500" cy="27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Evento final del circuito</a:t>
            </a:r>
            <a:r>
              <a:rPr lang="es"/>
              <a:t> Mortal Kombat Pro Kompetition 2023-24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Mortal Kombat 1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Toronto, Canada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$200.000 USD</a:t>
            </a:r>
            <a:endParaRPr/>
          </a:p>
        </p:txBody>
      </p:sp>
      <p:pic>
        <p:nvPicPr>
          <p:cNvPr id="186" name="Google Shape;18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8800" y="1254598"/>
            <a:ext cx="3442550" cy="263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/>
          <p:nvPr>
            <p:ph type="title"/>
          </p:nvPr>
        </p:nvSpPr>
        <p:spPr>
          <a:xfrm>
            <a:off x="4572000" y="845600"/>
            <a:ext cx="37650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Tekken World Tour Finals 2024</a:t>
            </a:r>
            <a:endParaRPr/>
          </a:p>
        </p:txBody>
      </p:sp>
      <p:sp>
        <p:nvSpPr>
          <p:cNvPr id="192" name="Google Shape;192;p23"/>
          <p:cNvSpPr txBox="1"/>
          <p:nvPr>
            <p:ph idx="1" type="body"/>
          </p:nvPr>
        </p:nvSpPr>
        <p:spPr>
          <a:xfrm>
            <a:off x="4572050" y="1959650"/>
            <a:ext cx="3765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Evento Final de Tekken World Tour 2024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Tekken 8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Shibuya, Japon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$300.000 USD</a:t>
            </a:r>
            <a:endParaRPr/>
          </a:p>
        </p:txBody>
      </p:sp>
      <p:pic>
        <p:nvPicPr>
          <p:cNvPr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750" y="1619551"/>
            <a:ext cx="3646951" cy="190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title"/>
          </p:nvPr>
        </p:nvSpPr>
        <p:spPr>
          <a:xfrm>
            <a:off x="819150" y="845600"/>
            <a:ext cx="37092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CAPCOM CUP 11</a:t>
            </a:r>
            <a:endParaRPr/>
          </a:p>
        </p:txBody>
      </p:sp>
      <p:sp>
        <p:nvSpPr>
          <p:cNvPr id="199" name="Google Shape;199;p24"/>
          <p:cNvSpPr txBox="1"/>
          <p:nvPr>
            <p:ph idx="1" type="body"/>
          </p:nvPr>
        </p:nvSpPr>
        <p:spPr>
          <a:xfrm>
            <a:off x="629350" y="1686000"/>
            <a:ext cx="3910500" cy="27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Evento final del circuito Capcom Pro Tour 2024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Street Fighter 6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Tokyo, Japon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$1.282.000 USD</a:t>
            </a:r>
            <a:endParaRPr/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400" y="574950"/>
            <a:ext cx="2299675" cy="261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5675" y="2338650"/>
            <a:ext cx="2171000" cy="244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REFERENTES NACIONALES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title"/>
          </p:nvPr>
        </p:nvSpPr>
        <p:spPr>
          <a:xfrm>
            <a:off x="4528350" y="830075"/>
            <a:ext cx="37092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Kane Blueriver</a:t>
            </a:r>
            <a:endParaRPr/>
          </a:p>
        </p:txBody>
      </p:sp>
      <p:sp>
        <p:nvSpPr>
          <p:cNvPr id="212" name="Google Shape;212;p26"/>
          <p:cNvSpPr txBox="1"/>
          <p:nvPr>
            <p:ph idx="1" type="body"/>
          </p:nvPr>
        </p:nvSpPr>
        <p:spPr>
          <a:xfrm>
            <a:off x="4528350" y="1600550"/>
            <a:ext cx="3709200" cy="28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También</a:t>
            </a:r>
            <a:r>
              <a:rPr lang="es"/>
              <a:t> conocido como </a:t>
            </a:r>
            <a:r>
              <a:rPr lang="es"/>
              <a:t>Nicolás</a:t>
            </a:r>
            <a:r>
              <a:rPr lang="es"/>
              <a:t> </a:t>
            </a:r>
            <a:r>
              <a:rPr lang="es"/>
              <a:t>González</a:t>
            </a:r>
            <a:r>
              <a:rPr lang="es"/>
              <a:t> fue </a:t>
            </a:r>
            <a:r>
              <a:rPr lang="es"/>
              <a:t>campeón</a:t>
            </a:r>
            <a:r>
              <a:rPr lang="es"/>
              <a:t> de EVO 2015, oriundo de Viña del Mar.</a:t>
            </a:r>
            <a:endParaRPr/>
          </a:p>
        </p:txBody>
      </p:sp>
      <p:pic>
        <p:nvPicPr>
          <p:cNvPr id="213" name="Google Shape;2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125" y="441599"/>
            <a:ext cx="3154624" cy="177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250" y="2416350"/>
            <a:ext cx="3530400" cy="19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ScorpionProcs</a:t>
            </a:r>
            <a:r>
              <a:rPr lang="es"/>
              <a:t> y </a:t>
            </a:r>
            <a:r>
              <a:rPr lang="es"/>
              <a:t>Nicolás</a:t>
            </a:r>
            <a:r>
              <a:rPr lang="es"/>
              <a:t> </a:t>
            </a:r>
            <a:r>
              <a:rPr lang="es"/>
              <a:t>Martínez</a:t>
            </a:r>
            <a:endParaRPr/>
          </a:p>
        </p:txBody>
      </p:sp>
      <p:sp>
        <p:nvSpPr>
          <p:cNvPr id="220" name="Google Shape;220;p2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Matías</a:t>
            </a:r>
            <a:r>
              <a:rPr lang="es"/>
              <a:t> y </a:t>
            </a:r>
            <a:r>
              <a:rPr lang="es"/>
              <a:t>Nicolás</a:t>
            </a:r>
            <a:r>
              <a:rPr lang="es"/>
              <a:t> </a:t>
            </a:r>
            <a:r>
              <a:rPr lang="es"/>
              <a:t>Martínez</a:t>
            </a:r>
            <a:r>
              <a:rPr lang="es"/>
              <a:t> son gemelos provenientes de </a:t>
            </a:r>
            <a:r>
              <a:rPr lang="es"/>
              <a:t>Concepción, Nicolás fue campeón de EVO 2022 evento en el cual Matías quedó en tercer lugar.</a:t>
            </a:r>
            <a:r>
              <a:rPr lang="es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El premio para </a:t>
            </a:r>
            <a:r>
              <a:rPr lang="es"/>
              <a:t>Nicolás</a:t>
            </a:r>
            <a:r>
              <a:rPr lang="es"/>
              <a:t> fue de $2.000 </a:t>
            </a:r>
            <a:r>
              <a:rPr lang="es"/>
              <a:t>dólares</a:t>
            </a:r>
            <a:r>
              <a:rPr lang="es"/>
              <a:t> estadounidenses. </a:t>
            </a:r>
            <a:endParaRPr/>
          </a:p>
        </p:txBody>
      </p:sp>
      <p:pic>
        <p:nvPicPr>
          <p:cNvPr id="221" name="Google Shape;2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5650" y="472950"/>
            <a:ext cx="3291874" cy="1846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1175" y="2177951"/>
            <a:ext cx="3038475" cy="150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4425" y="3126042"/>
            <a:ext cx="3038475" cy="1602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625" y="489475"/>
            <a:ext cx="2034350" cy="198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8"/>
          <p:cNvSpPr txBox="1"/>
          <p:nvPr>
            <p:ph type="title"/>
          </p:nvPr>
        </p:nvSpPr>
        <p:spPr>
          <a:xfrm>
            <a:off x="4572000" y="876675"/>
            <a:ext cx="3709200" cy="7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ElBrigido/Kung Leo</a:t>
            </a:r>
            <a:endParaRPr/>
          </a:p>
        </p:txBody>
      </p:sp>
      <p:sp>
        <p:nvSpPr>
          <p:cNvPr id="230" name="Google Shape;230;p28"/>
          <p:cNvSpPr txBox="1"/>
          <p:nvPr>
            <p:ph idx="1" type="body"/>
          </p:nvPr>
        </p:nvSpPr>
        <p:spPr>
          <a:xfrm>
            <a:off x="4572000" y="1810325"/>
            <a:ext cx="3709200" cy="26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Cecil Leonardo Leiva Reyes, mejor conocido como Leo Rey, exvocalista del grupo La Noche es </a:t>
            </a:r>
            <a:r>
              <a:rPr lang="es"/>
              <a:t>campeón</a:t>
            </a:r>
            <a:r>
              <a:rPr lang="es"/>
              <a:t> mundial invicto de Mortal Kombat 2.</a:t>
            </a:r>
            <a:endParaRPr/>
          </a:p>
        </p:txBody>
      </p:sp>
      <p:pic>
        <p:nvPicPr>
          <p:cNvPr id="231" name="Google Shape;23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4900" y="1810325"/>
            <a:ext cx="284797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575" y="3185525"/>
            <a:ext cx="3126375" cy="156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819150" y="845600"/>
            <a:ext cx="37530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Fighting Games</a:t>
            </a:r>
            <a:endParaRPr/>
          </a:p>
        </p:txBody>
      </p:sp>
      <p:sp>
        <p:nvSpPr>
          <p:cNvPr id="140" name="Google Shape;140;p15"/>
          <p:cNvSpPr txBox="1"/>
          <p:nvPr>
            <p:ph idx="1" type="body"/>
          </p:nvPr>
        </p:nvSpPr>
        <p:spPr>
          <a:xfrm>
            <a:off x="819150" y="1639400"/>
            <a:ext cx="3753000" cy="27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También</a:t>
            </a:r>
            <a:r>
              <a:rPr lang="es"/>
              <a:t> conocidos como juegos de pelea o de lucha es un </a:t>
            </a:r>
            <a:r>
              <a:rPr lang="es"/>
              <a:t>género</a:t>
            </a:r>
            <a:r>
              <a:rPr lang="es"/>
              <a:t> de </a:t>
            </a:r>
            <a:r>
              <a:rPr lang="es"/>
              <a:t>videojuegos</a:t>
            </a:r>
            <a:r>
              <a:rPr lang="es"/>
              <a:t> que se remonta a la </a:t>
            </a:r>
            <a:r>
              <a:rPr lang="es"/>
              <a:t>década</a:t>
            </a:r>
            <a:r>
              <a:rPr lang="es"/>
              <a:t> de los 80 los cuales son reconocidos por su alta competitividad y despliegue de habilidades motrices, reflejos y estrategia.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Estas </a:t>
            </a:r>
            <a:r>
              <a:rPr lang="es"/>
              <a:t>características</a:t>
            </a:r>
            <a:r>
              <a:rPr lang="es"/>
              <a:t> dieron lugar a una comunidad internacional de jugadores y por lo tanto una gran </a:t>
            </a:r>
            <a:r>
              <a:rPr lang="es"/>
              <a:t>inversión</a:t>
            </a:r>
            <a:r>
              <a:rPr lang="es"/>
              <a:t> de capital por parte de desarrolladores para satisfacer esta </a:t>
            </a:r>
            <a:r>
              <a:rPr lang="es"/>
              <a:t>demográfica a lo largo de los años.</a:t>
            </a:r>
            <a:endParaRPr/>
          </a:p>
        </p:txBody>
      </p:sp>
      <p:pic>
        <p:nvPicPr>
          <p:cNvPr id="141" name="Google Shape;14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275" y="735125"/>
            <a:ext cx="213360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8325" y="2773525"/>
            <a:ext cx="2220234" cy="166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4515750" y="861150"/>
            <a:ext cx="37092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Torneos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4528350" y="1701550"/>
            <a:ext cx="3684000" cy="27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El atractivo de los juegos de pelea a nivel mundial eventualmente dio lugar a la </a:t>
            </a:r>
            <a:r>
              <a:rPr lang="es"/>
              <a:t>creación</a:t>
            </a:r>
            <a:r>
              <a:rPr lang="es"/>
              <a:t> de torneos nacionales e internacionales de distintas magnitudes, desde pequeñas competencias locales a grandes circuitos patrocinados con premios que llegan a los miles de </a:t>
            </a:r>
            <a:r>
              <a:rPr lang="es"/>
              <a:t>dólares</a:t>
            </a:r>
            <a:r>
              <a:rPr lang="es"/>
              <a:t>.</a:t>
            </a:r>
            <a:endParaRPr/>
          </a:p>
        </p:txBody>
      </p:sp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350" y="1064075"/>
            <a:ext cx="2932152" cy="164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8075" y="2425925"/>
            <a:ext cx="3242952" cy="1781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PROBLEMA Y </a:t>
            </a:r>
            <a:r>
              <a:rPr lang="es"/>
              <a:t>SOLUCIÓN PROPUESTA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Situación</a:t>
            </a:r>
            <a:r>
              <a:rPr lang="es"/>
              <a:t> Nacional</a:t>
            </a:r>
            <a:endParaRPr/>
          </a:p>
        </p:txBody>
      </p:sp>
      <p:sp>
        <p:nvSpPr>
          <p:cNvPr id="161" name="Google Shape;161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Falta de </a:t>
            </a:r>
            <a:r>
              <a:rPr lang="es"/>
              <a:t>organización</a:t>
            </a:r>
            <a:r>
              <a:rPr lang="es"/>
              <a:t> a nivel nacional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Falta de disponibilidad en regiones lejanas al centro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Dificultad al elegir representantes para torneos internacionales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Falta de recursos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Falta de auspiciadores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Liguillas informales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</a:t>
            </a:r>
            <a:r>
              <a:rPr lang="es"/>
              <a:t> Propuesta</a:t>
            </a:r>
            <a:endParaRPr/>
          </a:p>
        </p:txBody>
      </p:sp>
      <p:sp>
        <p:nvSpPr>
          <p:cNvPr id="167" name="Google Shape;167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Una plataforma web dedicada a organizar y entregar visibilidad a la comunidad de juegos de pelea en Chile a </a:t>
            </a:r>
            <a:r>
              <a:rPr lang="es"/>
              <a:t>través</a:t>
            </a:r>
            <a:r>
              <a:rPr lang="es"/>
              <a:t> de la </a:t>
            </a:r>
            <a:r>
              <a:rPr lang="es"/>
              <a:t>difusión</a:t>
            </a:r>
            <a:r>
              <a:rPr lang="es"/>
              <a:t> de torneos regionales enlazados a nivel </a:t>
            </a:r>
            <a:r>
              <a:rPr lang="es"/>
              <a:t>país, con el propósito final de seleccionar representantes para ligas y circuitos internacionales como por ejemplo EVO.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Como segundo objetivo se busca aumentar la cantidad de empresas dispuestas a patrocinar más eventos y jugadores.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Posible Cliente</a:t>
            </a:r>
            <a:endParaRPr/>
          </a:p>
        </p:txBody>
      </p:sp>
      <p:sp>
        <p:nvSpPr>
          <p:cNvPr id="173" name="Google Shape;173;p20"/>
          <p:cNvSpPr txBox="1"/>
          <p:nvPr>
            <p:ph idx="1" type="body"/>
          </p:nvPr>
        </p:nvSpPr>
        <p:spPr>
          <a:xfrm>
            <a:off x="830700" y="1631625"/>
            <a:ext cx="3709200" cy="28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Movistar, actualmente el </a:t>
            </a:r>
            <a:r>
              <a:rPr lang="es"/>
              <a:t>más</a:t>
            </a:r>
            <a:r>
              <a:rPr lang="es"/>
              <a:t> grande patrocinador de torneos e-sport en el </a:t>
            </a:r>
            <a:r>
              <a:rPr lang="es"/>
              <a:t>país</a:t>
            </a:r>
            <a:r>
              <a:rPr lang="es"/>
              <a:t> incluyendo Valorant, Mortal Kombat, Street Fighter y Super Smash Bros.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Aunque esta empresa ya se encuentra en el rubro de la </a:t>
            </a:r>
            <a:r>
              <a:rPr lang="es"/>
              <a:t>organización</a:t>
            </a:r>
            <a:r>
              <a:rPr lang="es"/>
              <a:t> de torneos en Chile, la escala es pequeña y se limita a Santiago y </a:t>
            </a:r>
            <a:r>
              <a:rPr lang="es"/>
              <a:t>Concepción,</a:t>
            </a:r>
            <a:r>
              <a:rPr lang="es"/>
              <a:t> por lo tanto los consideramos como el cliente potencial </a:t>
            </a:r>
            <a:r>
              <a:rPr lang="es"/>
              <a:t>más</a:t>
            </a:r>
            <a:r>
              <a:rPr lang="es"/>
              <a:t> probable para una plataforma que facilite la </a:t>
            </a:r>
            <a:r>
              <a:rPr lang="es"/>
              <a:t>difusión</a:t>
            </a:r>
            <a:r>
              <a:rPr lang="es"/>
              <a:t> de este e-sport a nivel nacional. </a:t>
            </a:r>
            <a:endParaRPr/>
          </a:p>
        </p:txBody>
      </p:sp>
      <p:pic>
        <p:nvPicPr>
          <p:cNvPr id="174" name="Google Shape;17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275" y="1293452"/>
            <a:ext cx="3466599" cy="255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EVENTOS PROMINENTES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